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67" r:id="rId4"/>
    <p:sldId id="260" r:id="rId5"/>
    <p:sldId id="259" r:id="rId6"/>
    <p:sldId id="262" r:id="rId7"/>
    <p:sldId id="265" r:id="rId8"/>
    <p:sldId id="261" r:id="rId9"/>
    <p:sldId id="263" r:id="rId10"/>
    <p:sldId id="272" r:id="rId11"/>
    <p:sldId id="264" r:id="rId12"/>
    <p:sldId id="271" r:id="rId13"/>
    <p:sldId id="266" r:id="rId14"/>
    <p:sldId id="273" r:id="rId15"/>
    <p:sldId id="269" r:id="rId16"/>
    <p:sldId id="268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007E"/>
    <a:srgbClr val="1E99ED"/>
    <a:srgbClr val="FDED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76" autoAdjust="0"/>
    <p:restoredTop sz="78478" autoAdjust="0"/>
  </p:normalViewPr>
  <p:slideViewPr>
    <p:cSldViewPr snapToGrid="0">
      <p:cViewPr>
        <p:scale>
          <a:sx n="39" d="100"/>
          <a:sy n="39" d="100"/>
        </p:scale>
        <p:origin x="2592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0F2A4-4B8B-4759-BB2A-82A587CB9CD6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C05B7C-5DA0-4929-948F-5D754FF044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9462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Gegen Flächendeckende Überwachung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Ablehnung der Dienstpflicht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Schutz der sexuellen Identität im Grundgesetz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05B7C-5DA0-4929-948F-5D754FF04462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8877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Bürokratie Abbau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Weniger Steuern für Unternehmen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Schuldenbremse soll bleiben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Spitzensteuersatz erst ab 96.600€ statt 68.480€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Ausweiten der Arbeitszeiten &amp; längere Lebensarbeitszeit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05B7C-5DA0-4929-948F-5D754FF04462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5046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Bildungspolitik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Bürokratieabbau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Frühkindliche Bildung stärken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Sprachtests vor Schuleintritt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Zitate: “Nicht in Verteilungskämpfe abrutschen”; “Arbeit statt Bürgergeld”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05B7C-5DA0-4929-948F-5D754FF04462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7967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05B7C-5DA0-4929-948F-5D754FF04462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410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wirtschaftliche Unabhängigkeit von China und Russland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Aufrüstung, Einhaltung des 2%-Ziels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weiterhin Waffenlieferungen an die Ukraine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Aufbau einer europäischen Armee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Zwei-Staaten-Modell für Gaza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05B7C-5DA0-4929-948F-5D754FF04462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74977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Emissionshandel statt Regulierungen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Heimische Erdgasförderung ausbauen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 err="1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Innbetriebnahme</a:t>
            </a: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 abgeschalteter Kernkraftwerke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Klimaneutralität 2050 (wie EU) statt 2045 (Klimaschutzgesetz)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12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Klima Dividende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05B7C-5DA0-4929-948F-5D754FF04462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7680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C05B7C-5DA0-4929-948F-5D754FF04462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5732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C471A-4395-6F3A-06DF-60828373DF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D0E67F-85C5-B3ED-8837-C43500A2B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ABE06-5166-4C7A-5651-CD4E9EF68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736DF-5F4C-BABD-2D9E-7A7021546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BA0EE-4535-EA4C-1648-DEAB697FD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7618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12A75-4D8E-71D2-9DDA-D276CB9A5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FCB42A-6F00-1C81-E110-94C4E0566A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92BCE-9F91-9012-EB47-007B264F5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6DE15-2BBC-7F7F-EFAE-38D6415A2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14BE5-6BA9-3543-9B56-3D97C8D4C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5767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B4CD0F-7645-2250-A2FE-B833BCFE29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3EDF38-E299-8C61-7948-5097E5BDE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1CFAD-612C-1F52-54ED-F49EC5C5E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9D7B28-CF46-EB38-C07B-5AA02BCEF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17D0B-607D-C6E2-D35A-9A4173EE6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9674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E795E-61C2-1B31-0B71-2F116578C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F9A55-5574-B1B0-23E1-9EEF955F5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88B63-8366-74B7-38BD-6F391F52C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F1823-983B-642E-79FD-9068A43FE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B22C1-E674-52C0-91F4-06B9EF4BC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9849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CBF5E-0EF2-2802-6C55-1FF0DFABA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0B1FE-7AA7-3B05-4FCA-FE5F45CEC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43DC9-5E65-A4D8-1524-994B28C0F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B3505-8886-7166-40A1-F5A34BDB9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F379A-D359-E797-4908-69D698651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5976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20282-B0DA-9FE3-DE31-C5E5B363F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EBCFB-9A14-D1B8-7124-5421B79365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373B0A-EB40-6817-DDFE-37A87CFED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6C927-D608-C9EC-438C-7A7A7DDBF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5E9F9-6419-F735-9CFB-42F75633C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5F5AFB-8B4A-EAFC-B854-111554812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4082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9A55A-2DE1-666C-7ECF-F14D2F1D3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39925E-EF1C-7A0D-27D3-9E74C7E1A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766389-B50B-905B-6005-130E3C9EAC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B6F62-475D-E5D4-27FF-B33C5E8274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CF4281-9D17-EF26-374C-C29110CB13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5147DA-E2C1-71B6-2C31-8ADF24328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0637E1-002F-1F90-5FF9-BE170D02B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87F3ED-AA94-A8BD-6979-A127BF287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3259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918E2-C584-FBA3-55F2-A3731D7E3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F8C144-1620-57D0-2124-88A4BEEF9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F1679D-1F6F-A766-DA6E-9737C3542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312C9C-8C9C-F489-23F5-99E560AE4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0502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16861C-4516-C310-BC7D-12642D8BC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993E14-9808-0A3A-8E24-EF2A3D346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7004DC-F65D-BED5-95D4-5F6DBA2F2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6678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4BD1C-83A6-801E-F7E8-6FB6C725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2080D-3201-775B-FBED-D02E689A69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6D9CB7-F02B-BFE5-2E65-B030DDEBD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A6A5B-20F4-B86A-98BF-0B5689BFD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634DA-36DA-2415-5FC5-CC686836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35F68-2728-CAEE-5938-99A70DF5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6352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E1289-01C1-47C9-126E-32463870A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8CAC0D-7747-DF90-6631-970E8648E6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24E3F1-9807-6710-714A-176CCCBF20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0DD4E2-396C-DAFC-2C77-45F397B1F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713B37-41B1-B08D-0326-097E08191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630398-3EEF-D892-6984-8F2A2E506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571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DB22B5-946B-CCBA-E257-50649EF20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D115F2-186C-DACA-8178-ECF8B5721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F3453-F455-DC15-81DD-E730E8A42F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C71DBD-0B60-49D3-A30A-A4BECEC477DE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EBDD7-76A6-011A-49F2-081784913F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3EBDD-5776-BF6B-3754-CDF214E5A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BD4330-BA18-4C8D-BA58-5F10A19531A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2831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dp.de/das-wahlprogramm-der-freien-demokraten-zur-bundestagswahl-2025" TargetMode="External"/><Relationship Id="rId7" Type="http://schemas.openxmlformats.org/officeDocument/2006/relationships/hyperlink" Target="https://www.tagesschau.de/inland/bundestagswahl/wahlprogramm-steuern-auswertung-100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deutschlandfunk.de/bundestagswahl-2025-wahlprogramme-steuerpolitik-100.html#FDP-Vorteile-steuerpolitik-bundestagswahl" TargetMode="External"/><Relationship Id="rId5" Type="http://schemas.openxmlformats.org/officeDocument/2006/relationships/hyperlink" Target="https://www.handelsblatt.com/politik/deutschland/wahlprogramm-fdp-zieht-mit-umfassender-steuerreform-in-den-wahlkampf/100095057.html" TargetMode="External"/><Relationship Id="rId4" Type="http://schemas.openxmlformats.org/officeDocument/2006/relationships/hyperlink" Target="https://www.bundestagswahl-bw.de/wahlprogramm-fdp#c117107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fdp-brandenburg.de/wahl/" TargetMode="External"/><Relationship Id="rId2" Type="http://schemas.openxmlformats.org/officeDocument/2006/relationships/hyperlink" Target="https://taurus-systems.de/prazisionsbewaffnung-mit-perspektive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2A3AEB-2676-7062-F1B9-6C6DD5E77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yellow background with blue text&#10;&#10;Description automatically generated">
            <a:extLst>
              <a:ext uri="{FF2B5EF4-FFF2-40B4-BE49-F238E27FC236}">
                <a16:creationId xmlns:a16="http://schemas.microsoft.com/office/drawing/2014/main" id="{B35E7C55-78AE-33A8-B1D7-4B81E878A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9" t="17137" r="13952" b="19296"/>
          <a:stretch/>
        </p:blipFill>
        <p:spPr>
          <a:xfrm>
            <a:off x="355600" y="406399"/>
            <a:ext cx="5452533" cy="2700868"/>
          </a:xfrm>
          <a:prstGeom prst="rect">
            <a:avLst/>
          </a:prstGeom>
        </p:spPr>
      </p:pic>
      <p:pic>
        <p:nvPicPr>
          <p:cNvPr id="7" name="Picture 6" descr="A person in a suit and tie&#10;&#10;Description automatically generated">
            <a:extLst>
              <a:ext uri="{FF2B5EF4-FFF2-40B4-BE49-F238E27FC236}">
                <a16:creationId xmlns:a16="http://schemas.microsoft.com/office/drawing/2014/main" id="{E81B40D2-9A9B-2316-2B7B-2585E7F8BE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99152" l="9984" r="89935">
                        <a14:foregroundMark x1="35118" y1="98385" x2="46555" y2="95277"/>
                        <a14:foregroundMark x1="46555" y1="95277" x2="55382" y2="96488"/>
                        <a14:foregroundMark x1="55382" y1="96488" x2="55490" y2="86193"/>
                        <a14:foregroundMark x1="55490" y1="86193" x2="52476" y2="77755"/>
                        <a14:foregroundMark x1="52476" y1="77755" x2="52826" y2="78482"/>
                        <a14:foregroundMark x1="46636" y1="91159" x2="45990" y2="80581"/>
                        <a14:foregroundMark x1="45990" y1="80581" x2="40770" y2="86718"/>
                        <a14:foregroundMark x1="40770" y1="86718" x2="28714" y2="95438"/>
                        <a14:foregroundMark x1="28714" y1="95438" x2="42384" y2="96528"/>
                        <a14:foregroundMark x1="42384" y1="96528" x2="49462" y2="95761"/>
                        <a14:foregroundMark x1="49462" y1="95761" x2="51830" y2="96326"/>
                        <a14:foregroundMark x1="53095" y1="93783" x2="51615" y2="84215"/>
                        <a14:foregroundMark x1="51615" y1="84215" x2="52099" y2="93137"/>
                        <a14:foregroundMark x1="53767" y1="94065" x2="48762" y2="99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111" y="4961467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89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3A9657-1F09-D68F-EB0B-10727D5DDE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C0FC2B-130A-705D-1F49-214AA448587A}"/>
              </a:ext>
            </a:extLst>
          </p:cNvPr>
          <p:cNvSpPr txBox="1"/>
          <p:nvPr/>
        </p:nvSpPr>
        <p:spPr>
          <a:xfrm>
            <a:off x="651164" y="651164"/>
            <a:ext cx="119280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spc="-15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Asylpolitik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7D6EFF-1FCF-BFD8-019D-62A4DDA495F3}"/>
              </a:ext>
            </a:extLst>
          </p:cNvPr>
          <p:cNvSpPr txBox="1"/>
          <p:nvPr/>
        </p:nvSpPr>
        <p:spPr>
          <a:xfrm>
            <a:off x="556430" y="1888598"/>
            <a:ext cx="833273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Arbeitsmigration erleichtern, Last der Schutzsuchende auf den Sozialstaat beschränken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„</a:t>
            </a:r>
            <a:r>
              <a:rPr lang="de-DE" sz="2800" noProof="0" dirty="0" err="1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One</a:t>
            </a: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-</a:t>
            </a:r>
            <a:r>
              <a:rPr lang="de-DE" sz="2800" noProof="0" dirty="0" err="1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Stop</a:t>
            </a: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-Shop für die Einwanderung in den Arbeitsmarkt“ (Wahlprogramm, S. 26)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So schnell wie möglich Arbeit für Geflüchtete mit Bleiberecht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Abschiebung erleichtern: auf Bundesebene zentralisieren, Asylverfahren in sicheren Drittstaaten, mehr sichere Herkunftsländer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BDEEAC0-FB57-1107-EB3E-D925927AC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9168" y="1574494"/>
            <a:ext cx="291465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6275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0FC26E-C13D-D9A3-0ED3-0164DED81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650DE9-472D-8BAF-2F1B-41D10BA74066}"/>
              </a:ext>
            </a:extLst>
          </p:cNvPr>
          <p:cNvSpPr txBox="1"/>
          <p:nvPr/>
        </p:nvSpPr>
        <p:spPr>
          <a:xfrm>
            <a:off x="651164" y="651164"/>
            <a:ext cx="97258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Gesundheit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D00A15-3D3B-07EA-0ABD-9C2CF83EC31E}"/>
              </a:ext>
            </a:extLst>
          </p:cNvPr>
          <p:cNvSpPr txBox="1"/>
          <p:nvPr/>
        </p:nvSpPr>
        <p:spPr>
          <a:xfrm>
            <a:off x="556429" y="1888598"/>
            <a:ext cx="950197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Duales System der öffentlichen und privaten Krankenkassen soll bestehen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Alle in den letzten zehn Jahren eingeführten Leistungen prüfen und ggf. streichen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Medizinforschung und -produktion in Deutschland stärken durch Bürokratieabbau</a:t>
            </a:r>
          </a:p>
        </p:txBody>
      </p:sp>
    </p:spTree>
    <p:extLst>
      <p:ext uri="{BB962C8B-B14F-4D97-AF65-F5344CB8AC3E}">
        <p14:creationId xmlns:p14="http://schemas.microsoft.com/office/powerpoint/2010/main" val="1287689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424F71-12BA-0085-AC30-DEF0B29E5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730B71-BA00-1019-09BC-F22E0855B4A5}"/>
              </a:ext>
            </a:extLst>
          </p:cNvPr>
          <p:cNvSpPr txBox="1"/>
          <p:nvPr/>
        </p:nvSpPr>
        <p:spPr>
          <a:xfrm>
            <a:off x="651164" y="651164"/>
            <a:ext cx="97258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Gesundheit II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E23339-71F0-7F12-B179-4D050187CE61}"/>
              </a:ext>
            </a:extLst>
          </p:cNvPr>
          <p:cNvSpPr txBox="1"/>
          <p:nvPr/>
        </p:nvSpPr>
        <p:spPr>
          <a:xfrm>
            <a:off x="556429" y="1888598"/>
            <a:ext cx="950197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Prävention durch digitale Mittel, z. B. </a:t>
            </a:r>
            <a:r>
              <a:rPr lang="de-DE" sz="2800" noProof="0" dirty="0" err="1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Gesundheitsapps</a:t>
            </a: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, fördern, indem z. B. Nutzer niedrigere Beiträge zahlen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Wartezeiten bei Therapie auf 4 Wochen verkürzen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„Selbstbestimmung bei Tod und Organspende“ (Wahlprogramm, S. 33)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Pflegende Angehörige unterstützen (Beruf und Pflege kompatibel machen)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8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mehr Pflegepersonal aus dem Ausland anwerben</a:t>
            </a:r>
          </a:p>
        </p:txBody>
      </p:sp>
    </p:spTree>
    <p:extLst>
      <p:ext uri="{BB962C8B-B14F-4D97-AF65-F5344CB8AC3E}">
        <p14:creationId xmlns:p14="http://schemas.microsoft.com/office/powerpoint/2010/main" val="309554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C1CC83-F39F-7BFD-74DB-9BBFC20C5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7CEF36-1F30-5690-7822-54FDE6F94D0E}"/>
              </a:ext>
            </a:extLst>
          </p:cNvPr>
          <p:cNvSpPr txBox="1"/>
          <p:nvPr/>
        </p:nvSpPr>
        <p:spPr>
          <a:xfrm>
            <a:off x="651164" y="651164"/>
            <a:ext cx="119280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spc="-15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Die Person Christian Lindner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F2EAFE-4ABF-1CB7-9772-BB6325263893}"/>
              </a:ext>
            </a:extLst>
          </p:cNvPr>
          <p:cNvSpPr txBox="1"/>
          <p:nvPr/>
        </p:nvSpPr>
        <p:spPr>
          <a:xfrm>
            <a:off x="556429" y="1888598"/>
            <a:ext cx="950197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Seit Dezember 2013 Bundesvorsitzender der FDP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vom 8. Dezember 2021 bis 7. November 2024 Bundesminister der Finanzen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2009 - 2012 und seit 2021 Mitglied des deutschen Bundestages</a:t>
            </a:r>
          </a:p>
        </p:txBody>
      </p:sp>
    </p:spTree>
    <p:extLst>
      <p:ext uri="{BB962C8B-B14F-4D97-AF65-F5344CB8AC3E}">
        <p14:creationId xmlns:p14="http://schemas.microsoft.com/office/powerpoint/2010/main" val="3820128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AAEB05-0FB9-E61D-64D5-ABB450402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D584E9B-3B9F-F73B-85FE-A832F16E7BB5}"/>
              </a:ext>
            </a:extLst>
          </p:cNvPr>
          <p:cNvSpPr txBox="1"/>
          <p:nvPr/>
        </p:nvSpPr>
        <p:spPr>
          <a:xfrm>
            <a:off x="651164" y="651164"/>
            <a:ext cx="119280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spc="-15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Aktuelles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55A236-B797-BF70-0DC6-CF1DCE98DE7D}"/>
              </a:ext>
            </a:extLst>
          </p:cNvPr>
          <p:cNvSpPr txBox="1"/>
          <p:nvPr/>
        </p:nvSpPr>
        <p:spPr>
          <a:xfrm>
            <a:off x="556429" y="1888598"/>
            <a:ext cx="95019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sz="360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“</a:t>
            </a:r>
            <a:r>
              <a:rPr lang="de-DE" sz="360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D-Day“ und Koalitionsbruch, nach Uneinigkeiten in der Ampel-Koalition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Unter 5% in den Bundestagswahlen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Ausstieg Christian Lindners aus der Politik</a:t>
            </a:r>
            <a:endParaRPr lang="de-DE" sz="3600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6713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6090C1-7230-111F-4C5C-4DC0D7B33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4D8BA6-5A63-8096-9E82-4ED4CCF3EB5C}"/>
              </a:ext>
            </a:extLst>
          </p:cNvPr>
          <p:cNvSpPr txBox="1"/>
          <p:nvPr/>
        </p:nvSpPr>
        <p:spPr>
          <a:xfrm>
            <a:off x="651164" y="651164"/>
            <a:ext cx="1066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spc="-15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Quellen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5DF733-85D2-8467-F12A-9B8519E23784}"/>
              </a:ext>
            </a:extLst>
          </p:cNvPr>
          <p:cNvSpPr txBox="1"/>
          <p:nvPr/>
        </p:nvSpPr>
        <p:spPr>
          <a:xfrm>
            <a:off x="556429" y="1888598"/>
            <a:ext cx="950197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  <a:hlinkClick r:id="rId3"/>
              </a:rPr>
              <a:t>https://www.fdp.de/das-wahlprogramm-der-freien-demokraten-zur-bundestagswahl-2025</a:t>
            </a:r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  <a:hlinkClick r:id="rId4"/>
              </a:rPr>
              <a:t>https://www.bundestagswahl-bw.de/wahlprogramm-fdp#c117107</a:t>
            </a:r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  <a:hlinkClick r:id="rId5"/>
              </a:rPr>
              <a:t>https://www.handelsblatt.com/politik/deutschland/wahlprogramm-fdp-zieht-mit-umfassender-steuerreform-in-den-wahlkampf/100095057.html</a:t>
            </a:r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  <a:hlinkClick r:id="rId6"/>
              </a:rPr>
              <a:t>https://www.deutschlandfunk.de/bundestagswahl-2025-wahlprogramme-steuerpolitik-100.html#FDP-Vorteile-steuerpolitik-bundestagswahl</a:t>
            </a:r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  <a:hlinkClick r:id="rId7"/>
              </a:rPr>
              <a:t>https://www.tagesschau.de/inland/bundestagswahl/wahlprogramm-steuern-auswertung-100.html</a:t>
            </a:r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  <a:hlinkClick r:id="rId4"/>
              </a:rPr>
              <a:t>https://www.bundestagswahl-bw.de/wahlprogramm-fdp#c117107</a:t>
            </a:r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176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4AFDAA-3569-8A0C-3635-2440E64B0C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F2682A5-CCE0-3AF0-D385-8B2AB9E94317}"/>
              </a:ext>
            </a:extLst>
          </p:cNvPr>
          <p:cNvSpPr txBox="1"/>
          <p:nvPr/>
        </p:nvSpPr>
        <p:spPr>
          <a:xfrm>
            <a:off x="651164" y="651164"/>
            <a:ext cx="1066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spc="-15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Bild</a:t>
            </a:r>
            <a:endParaRPr lang="de-DE" sz="5400" spc="-150" noProof="0" dirty="0">
              <a:solidFill>
                <a:srgbClr val="1E99ED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38EBA0-B961-5135-1539-28405C073BCA}"/>
              </a:ext>
            </a:extLst>
          </p:cNvPr>
          <p:cNvSpPr txBox="1"/>
          <p:nvPr/>
        </p:nvSpPr>
        <p:spPr>
          <a:xfrm>
            <a:off x="556429" y="1888598"/>
            <a:ext cx="950197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  <a:hlinkClick r:id="rId2"/>
              </a:rPr>
              <a:t>https://taurus-systems.de/prazisionsbewaffnung-mit-perspektive/</a:t>
            </a:r>
            <a:endParaRPr lang="de-DE" sz="2000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2000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2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Migration, auch guter Wille muss Grenzen setzen: </a:t>
            </a:r>
            <a:r>
              <a:rPr lang="de-DE" sz="2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  <a:hlinkClick r:id="rId3"/>
              </a:rPr>
              <a:t>https://fdp-brandenburg.de/wahl/</a:t>
            </a:r>
            <a:endParaRPr lang="de-DE" sz="2000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2000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2000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de-DE" sz="2000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061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FA637E-23FD-497F-BC34-38F362F5E8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yellow background with blue text&#10;&#10;Description automatically generated">
            <a:extLst>
              <a:ext uri="{FF2B5EF4-FFF2-40B4-BE49-F238E27FC236}">
                <a16:creationId xmlns:a16="http://schemas.microsoft.com/office/drawing/2014/main" id="{49C301FC-21A9-2E2C-1A40-8FDDB5DC8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9" t="17137" r="13952" b="19296"/>
          <a:stretch/>
        </p:blipFill>
        <p:spPr>
          <a:xfrm>
            <a:off x="355600" y="406399"/>
            <a:ext cx="3794553" cy="1879601"/>
          </a:xfrm>
          <a:prstGeom prst="rect">
            <a:avLst/>
          </a:prstGeom>
        </p:spPr>
      </p:pic>
      <p:pic>
        <p:nvPicPr>
          <p:cNvPr id="7" name="Picture 6" descr="A person in a suit and tie&#10;&#10;Description automatically generated">
            <a:extLst>
              <a:ext uri="{FF2B5EF4-FFF2-40B4-BE49-F238E27FC236}">
                <a16:creationId xmlns:a16="http://schemas.microsoft.com/office/drawing/2014/main" id="{43633E34-27D1-A540-3A5C-8069BB9F10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72" b="99152" l="9984" r="89935">
                        <a14:foregroundMark x1="35118" y1="98385" x2="46555" y2="95277"/>
                        <a14:foregroundMark x1="46555" y1="95277" x2="55382" y2="96488"/>
                        <a14:foregroundMark x1="55382" y1="96488" x2="55490" y2="86193"/>
                        <a14:foregroundMark x1="55490" y1="86193" x2="52476" y2="77755"/>
                        <a14:foregroundMark x1="52476" y1="77755" x2="52826" y2="78482"/>
                        <a14:foregroundMark x1="46636" y1="91159" x2="45990" y2="80581"/>
                        <a14:foregroundMark x1="45990" y1="80581" x2="40770" y2="86718"/>
                        <a14:foregroundMark x1="40770" y1="86718" x2="28714" y2="95438"/>
                        <a14:foregroundMark x1="28714" y1="95438" x2="42384" y2="96528"/>
                        <a14:foregroundMark x1="42384" y1="96528" x2="49462" y2="95761"/>
                        <a14:foregroundMark x1="49462" y1="95761" x2="51830" y2="96326"/>
                        <a14:foregroundMark x1="53095" y1="93783" x2="51615" y2="84215"/>
                        <a14:foregroundMark x1="51615" y1="84215" x2="52099" y2="93137"/>
                        <a14:foregroundMark x1="53767" y1="94065" x2="48762" y2="99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111" y="5765800"/>
            <a:ext cx="10287000" cy="68580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228438B-F274-9A4C-33DF-292C4A01FFBB}"/>
              </a:ext>
            </a:extLst>
          </p:cNvPr>
          <p:cNvCxnSpPr>
            <a:cxnSpLocks/>
          </p:cNvCxnSpPr>
          <p:nvPr/>
        </p:nvCxnSpPr>
        <p:spPr>
          <a:xfrm flipH="1">
            <a:off x="9244669" y="8525778"/>
            <a:ext cx="687896" cy="669022"/>
          </a:xfrm>
          <a:prstGeom prst="straightConnector1">
            <a:avLst/>
          </a:prstGeom>
          <a:ln w="57150">
            <a:solidFill>
              <a:srgbClr val="1E99E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43726CF-EF7C-89C0-90BE-CBB8A43D6E99}"/>
              </a:ext>
            </a:extLst>
          </p:cNvPr>
          <p:cNvSpPr txBox="1"/>
          <p:nvPr/>
        </p:nvSpPr>
        <p:spPr>
          <a:xfrm>
            <a:off x="9932565" y="8273892"/>
            <a:ext cx="2755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1E99ED"/>
                </a:solidFill>
              </a:rPr>
              <a:t>Christian Lindner</a:t>
            </a:r>
            <a:endParaRPr lang="de-DE" b="1" dirty="0">
              <a:solidFill>
                <a:srgbClr val="1E99ED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A63E75-3D6A-7775-FE8B-47159F3CE8E7}"/>
              </a:ext>
            </a:extLst>
          </p:cNvPr>
          <p:cNvSpPr txBox="1"/>
          <p:nvPr/>
        </p:nvSpPr>
        <p:spPr>
          <a:xfrm>
            <a:off x="4869147" y="1166842"/>
            <a:ext cx="69672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32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Ideale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Wirtschaft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Innenpolitik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Außenpolitik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Sozialpolitik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Umwelt &amp; Energie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Asylpolitik &amp; Migration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Gesundheit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Christian Lindner</a:t>
            </a:r>
            <a:endParaRPr lang="de-DE" sz="3200" noProof="0" dirty="0">
              <a:solidFill>
                <a:srgbClr val="1E99ED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644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FB7E96-0D3C-F352-0226-7D59E7D90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525BB30-53E2-18F2-0CEC-F4963689612C}"/>
              </a:ext>
            </a:extLst>
          </p:cNvPr>
          <p:cNvSpPr txBox="1"/>
          <p:nvPr/>
        </p:nvSpPr>
        <p:spPr>
          <a:xfrm>
            <a:off x="651163" y="651164"/>
            <a:ext cx="105564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Ideale der FDP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C1B948-10E9-FCB8-075E-840961EDB41B}"/>
              </a:ext>
            </a:extLst>
          </p:cNvPr>
          <p:cNvSpPr txBox="1"/>
          <p:nvPr/>
        </p:nvSpPr>
        <p:spPr>
          <a:xfrm>
            <a:off x="556429" y="1888598"/>
            <a:ext cx="95019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Liberalismus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de-DE" sz="400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Schwacher Staat, starke Wirtschaft</a:t>
            </a:r>
            <a:endParaRPr lang="de-DE" sz="4000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Starkes halten an der schwarzen 0</a:t>
            </a:r>
            <a:endParaRPr lang="de-DE" sz="4000" noProof="0" dirty="0">
              <a:solidFill>
                <a:srgbClr val="E5007E"/>
              </a:solidFill>
              <a:latin typeface="Bahnschrift" panose="020B0502040204020203" pitchFamily="34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386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F20B6A-2713-0E74-F867-9267DD53A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891952-95A8-E094-C732-12FFD933AA20}"/>
              </a:ext>
            </a:extLst>
          </p:cNvPr>
          <p:cNvSpPr txBox="1"/>
          <p:nvPr/>
        </p:nvSpPr>
        <p:spPr>
          <a:xfrm>
            <a:off x="651164" y="651164"/>
            <a:ext cx="8146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Innenpolitik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F515E0-78B7-EB7D-EAE5-28D04B5A7ED9}"/>
              </a:ext>
            </a:extLst>
          </p:cNvPr>
          <p:cNvSpPr txBox="1"/>
          <p:nvPr/>
        </p:nvSpPr>
        <p:spPr>
          <a:xfrm>
            <a:off x="556429" y="1888598"/>
            <a:ext cx="950197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Gegen Flächendeckende Überwachung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Ablehnung der Dienstpflicht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Schutz der sexuellen Identität im Grundgesetz</a:t>
            </a:r>
          </a:p>
        </p:txBody>
      </p:sp>
    </p:spTree>
    <p:extLst>
      <p:ext uri="{BB962C8B-B14F-4D97-AF65-F5344CB8AC3E}">
        <p14:creationId xmlns:p14="http://schemas.microsoft.com/office/powerpoint/2010/main" val="4236088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71B55D-65DA-8192-F727-D72EA70C3F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937732-1FFB-823C-6286-50C618300AF8}"/>
              </a:ext>
            </a:extLst>
          </p:cNvPr>
          <p:cNvSpPr txBox="1"/>
          <p:nvPr/>
        </p:nvSpPr>
        <p:spPr>
          <a:xfrm>
            <a:off x="651164" y="651164"/>
            <a:ext cx="8146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Wirtschaft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00B5EA-C51C-8989-74FC-F64DD9D6E626}"/>
              </a:ext>
            </a:extLst>
          </p:cNvPr>
          <p:cNvSpPr txBox="1"/>
          <p:nvPr/>
        </p:nvSpPr>
        <p:spPr>
          <a:xfrm>
            <a:off x="556429" y="1888598"/>
            <a:ext cx="61359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Bürokratie Abbau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Weniger Steuern für Unternehmen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Schuldenbremse soll bleiben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Neuer Spitzensteuersatz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Ausweiten der Arbeitszeiten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FDB6511-7CD4-6123-2484-5541D8D73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3396" y="1574494"/>
            <a:ext cx="4256874" cy="415966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2033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BE6FD5-B7FE-AE91-A65E-FBC8DD088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109BE3A-9599-59A5-3F61-81814EDB98D3}"/>
              </a:ext>
            </a:extLst>
          </p:cNvPr>
          <p:cNvSpPr txBox="1"/>
          <p:nvPr/>
        </p:nvSpPr>
        <p:spPr>
          <a:xfrm>
            <a:off x="651164" y="651164"/>
            <a:ext cx="8146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Sozialpolitik 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461BB1-AB6E-9206-6554-C39571FB62A9}"/>
              </a:ext>
            </a:extLst>
          </p:cNvPr>
          <p:cNvSpPr txBox="1"/>
          <p:nvPr/>
        </p:nvSpPr>
        <p:spPr>
          <a:xfrm>
            <a:off x="556429" y="1888598"/>
            <a:ext cx="95019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Bildungspolitik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Bürokratieabbau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Frühkindliche Bildung stärken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Sprachtests vor Schuleintritt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Zitat: “Nicht in Verteilungskämpfe abrutschen”; “Arbeit statt Bürgergeld”</a:t>
            </a:r>
          </a:p>
        </p:txBody>
      </p:sp>
    </p:spTree>
    <p:extLst>
      <p:ext uri="{BB962C8B-B14F-4D97-AF65-F5344CB8AC3E}">
        <p14:creationId xmlns:p14="http://schemas.microsoft.com/office/powerpoint/2010/main" val="1814937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68664C-B919-92D4-AD0D-996727C84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AFF0E9-0E5C-1A53-A1E8-7C782F055B68}"/>
              </a:ext>
            </a:extLst>
          </p:cNvPr>
          <p:cNvSpPr txBox="1"/>
          <p:nvPr/>
        </p:nvSpPr>
        <p:spPr>
          <a:xfrm>
            <a:off x="651164" y="651164"/>
            <a:ext cx="8146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Sozialpolitik II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107987-869B-8E83-BAA9-0FB9F089231B}"/>
              </a:ext>
            </a:extLst>
          </p:cNvPr>
          <p:cNvSpPr txBox="1"/>
          <p:nvPr/>
        </p:nvSpPr>
        <p:spPr>
          <a:xfrm>
            <a:off x="556430" y="1888598"/>
            <a:ext cx="70810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Bürgergeld reformieren und ggf. Kürzen</a:t>
            </a:r>
          </a:p>
          <a:p>
            <a:pPr marL="1143000" lvl="1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Missbrauch des Sozialstaates verhindern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Aktienrente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Allerdings: Wegfall von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36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95 000 000 000 € Steuereinnahmen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7DEDAAD-AF82-F166-9B79-B2242ADD6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033" y="1626960"/>
            <a:ext cx="3919928" cy="391992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2595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6B679B-DE06-30C6-3A55-180922B9D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957BFA-B320-BDD0-8E21-3DCE956B47F7}"/>
              </a:ext>
            </a:extLst>
          </p:cNvPr>
          <p:cNvSpPr txBox="1"/>
          <p:nvPr/>
        </p:nvSpPr>
        <p:spPr>
          <a:xfrm>
            <a:off x="651164" y="651164"/>
            <a:ext cx="8146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Außenpolitik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4FE9E7-1A1A-3AB9-D797-E0073D5FC84F}"/>
              </a:ext>
            </a:extLst>
          </p:cNvPr>
          <p:cNvSpPr txBox="1"/>
          <p:nvPr/>
        </p:nvSpPr>
        <p:spPr>
          <a:xfrm>
            <a:off x="556429" y="1888598"/>
            <a:ext cx="950197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wirtschaftliche Unabhängigkeit von China und Russland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Aufrüstung, Einhaltung des 2%-Ziels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weiterhin Waffenlieferungen an die Ukraine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Aufbau einer europäischen Armee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Zwei-Staaten-Modell für Gaza</a:t>
            </a:r>
          </a:p>
        </p:txBody>
      </p:sp>
    </p:spTree>
    <p:extLst>
      <p:ext uri="{BB962C8B-B14F-4D97-AF65-F5344CB8AC3E}">
        <p14:creationId xmlns:p14="http://schemas.microsoft.com/office/powerpoint/2010/main" val="4158801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ED3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556F34-C31B-8CF3-BE5B-0C697A58D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3DE978-1149-B741-B062-171E8EDF1F5C}"/>
              </a:ext>
            </a:extLst>
          </p:cNvPr>
          <p:cNvSpPr txBox="1"/>
          <p:nvPr/>
        </p:nvSpPr>
        <p:spPr>
          <a:xfrm>
            <a:off x="651164" y="651164"/>
            <a:ext cx="8146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noProof="0" dirty="0">
                <a:solidFill>
                  <a:srgbClr val="1E99ED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Umwelt &amp; Energie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C4791E-F2B2-D82D-D196-A212314C1462}"/>
              </a:ext>
            </a:extLst>
          </p:cNvPr>
          <p:cNvSpPr txBox="1"/>
          <p:nvPr/>
        </p:nvSpPr>
        <p:spPr>
          <a:xfrm>
            <a:off x="556429" y="1888598"/>
            <a:ext cx="1073764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Emissionshandel statt Regulierungen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Heimische Erdgasförderung ausbauen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 err="1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Innbetriebnahme</a:t>
            </a: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 abgeschalteter Kernkraftwerke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Klimaneutralität 2050 (wie EU) statt 2045 (Klimaschutzgesetz)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de-DE" sz="4000" noProof="0" dirty="0">
                <a:solidFill>
                  <a:srgbClr val="E5007E"/>
                </a:solidFill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Klima Dividende</a:t>
            </a:r>
          </a:p>
        </p:txBody>
      </p:sp>
    </p:spTree>
    <p:extLst>
      <p:ext uri="{BB962C8B-B14F-4D97-AF65-F5344CB8AC3E}">
        <p14:creationId xmlns:p14="http://schemas.microsoft.com/office/powerpoint/2010/main" val="142856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570</Words>
  <Application>Microsoft Office PowerPoint</Application>
  <PresentationFormat>Widescreen</PresentationFormat>
  <Paragraphs>119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Bahnschrift</vt:lpstr>
      <vt:lpstr>JetBrains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Rimma Alperowitsch</dc:creator>
  <cp:lastModifiedBy>Rimma Alperowitsch</cp:lastModifiedBy>
  <cp:revision>8</cp:revision>
  <dcterms:created xsi:type="dcterms:W3CDTF">2025-01-30T12:44:28Z</dcterms:created>
  <dcterms:modified xsi:type="dcterms:W3CDTF">2025-02-25T11:10:57Z</dcterms:modified>
</cp:coreProperties>
</file>

<file path=docProps/thumbnail.jpeg>
</file>